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242c4719c_1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242c471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Preliminary Data Summary</a:t>
            </a:r>
            <a:endParaRPr sz="1900"/>
          </a:p>
        </p:txBody>
      </p:sp>
      <p:sp>
        <p:nvSpPr>
          <p:cNvPr id="155" name="Google Shape;155;p8"/>
          <p:cNvSpPr txBox="1"/>
          <p:nvPr>
            <p:ph idx="1" type="subTitle"/>
          </p:nvPr>
        </p:nvSpPr>
        <p:spPr>
          <a:xfrm>
            <a:off x="1941150" y="677675"/>
            <a:ext cx="38901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Fare Amount VS Trip Distance</a:t>
            </a:r>
            <a:endParaRPr b="1"/>
          </a:p>
        </p:txBody>
      </p:sp>
      <p:sp>
        <p:nvSpPr>
          <p:cNvPr id="157" name="Google Shape;157;p8"/>
          <p:cNvSpPr txBox="1"/>
          <p:nvPr/>
        </p:nvSpPr>
        <p:spPr>
          <a:xfrm>
            <a:off x="432000" y="2095213"/>
            <a:ext cx="6908400" cy="81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This project performed a preliminary inspection of NYC Taxi and Limousine Commission  data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63"/>
            <a:ext cx="3516900" cy="19836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See screenshot.</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279350"/>
            <a:ext cx="3407700" cy="2255400"/>
          </a:xfrm>
          <a:prstGeom prst="rect">
            <a:avLst/>
          </a:prstGeom>
        </p:spPr>
        <p:txBody>
          <a:bodyPr anchorCtr="0" anchor="t" bIns="91425" lIns="57150" spcFirstLastPara="1" rIns="91425" wrap="square" tIns="91425">
            <a:normAutofit lnSpcReduction="10000"/>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pic>
        <p:nvPicPr>
          <p:cNvPr id="161" name="Google Shape;161;p8"/>
          <p:cNvPicPr preferRelativeResize="0"/>
          <p:nvPr/>
        </p:nvPicPr>
        <p:blipFill>
          <a:blip r:embed="rId3">
            <a:alphaModFix/>
          </a:blip>
          <a:stretch>
            <a:fillRect/>
          </a:stretch>
        </p:blipFill>
        <p:spPr>
          <a:xfrm>
            <a:off x="3998250" y="5846450"/>
            <a:ext cx="3220101" cy="314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